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3" r:id="rId7"/>
    <p:sldId id="262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7CE2-1ED0-4323-22F3-EE4043C1A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1E818-E93E-6A68-9B52-910AC1508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E054-7EBB-EC90-B53E-996A47F1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2C2D0-210A-DDCD-8466-718525B6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72415-9C3E-4AB8-765A-6C80358E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16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F28B-C9AD-D8FE-E391-67F3300C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9ABAA-2D3C-2C4B-69BA-4ECD97D1F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EA1E8-B46C-71A8-D4D4-04DED635C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C4075-95E6-573E-C2BA-087A511A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7B87C-0439-0079-3C40-5BA74A40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3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43138-1276-24DB-918F-7F6407465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29718-424D-289D-0352-851B9E799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7E4E-B485-0938-6030-AD369684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8910D-A306-9C30-3421-C103A732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D81F8-F072-6D58-437F-732AA6BE5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9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9240-8662-1530-6E76-57D338D4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AF77E-7F46-8FAE-410F-FEF7C7F2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17BAD-5863-A841-EB83-716F6E95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AE611-1332-272E-D456-DEEAA412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AC59E-2D7A-EFDB-7014-6EE75CBA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5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BD9-F142-8A94-1F04-00BDD5DD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F4FE9-561A-1B2B-C8D1-3A38ED43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C7CB5-EF65-816F-9C29-693790A4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D06D8-DC3C-8E3F-896C-09B28F49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49BBD-4EFA-5ADA-B533-8EE476A8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A843-9150-2F39-22C3-3884385CC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C65D4-E1EE-8DCE-99DA-ED88F818C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E7D2C-5C2D-6A58-AE01-1ED7E3991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79A77-97EA-6079-BC0E-869E6899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7AA7E-48C9-12D3-91CA-A6BE3C10A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992EE-A110-1601-8EAE-FF535865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3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31D3-A211-EF4D-2ECE-C3A4E6540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46F40-5B90-3E39-0E23-351039BFF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CD937-D701-60A5-71A1-602557D3D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BD76E-E712-E60E-F58E-7689DC555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159DF-E5A2-3E90-21F7-5C1195E2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912BB-BBBA-2F74-35DD-EC9F6369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F9024-2F1F-1A10-8518-771A21C1D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84387-CA44-B869-089D-21CBD62D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0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59A8-B352-5959-C350-9C88A6C8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879B1-1CA9-E610-A0BF-3AF8D1D62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4484A-A5F2-75E2-EFBA-D0456611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1AD64-B9B0-9F23-30F5-5594D91C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8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9FCAD-BFEC-6823-5E3C-6B7D4FE7D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0997E-7516-8B4C-6415-6C04D299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1263E-B328-2A5E-8681-2EF52944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34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F0EF-2BD3-2F70-8AFE-845B80E8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40F9F-D049-2FDB-A354-F0799814C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3C74A-1937-343C-AE96-41F6DAC8D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28C94-A4E6-F2CE-CBE6-7B8A99C3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D9A8F-E6E8-5C2E-0E65-C2ED9F08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46B8E-E550-4F1D-FF55-370B2B96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F8D6-04D1-05FC-96B1-F6D6EB1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FCF538-7AA0-5E7F-3378-B4F29F74C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20FB9-2214-E986-EDD4-C938D5285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348D0-C397-2592-2732-611D3BBD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715CF-8DE6-6FD5-0F3E-2607B7620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EB5C3-D1F8-53D1-CED0-C3AED2A7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8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DB1C0-9F45-ACD0-CEDF-AAB734E9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9FC35-4653-88C6-EDD7-A671C4BAE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4B886-87D3-0041-1313-F0941338F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C5813-EBAB-4421-9C57-05CCC198672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229C7-966E-711E-5A65-74E52AB7C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D7EC7-FEFF-BA2F-1684-DFCA8FF12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E9D2B-1C05-44E8-AD30-21AD678A4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1D18-15F0-1947-F85C-C3F1EBA62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855E2-BF33-E966-6D48-58356D229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E1A10-784C-C42A-F041-02547CD5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1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1D18-15F0-1947-F85C-C3F1EBA62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855E2-BF33-E966-6D48-58356D229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E1A10-784C-C42A-F041-02547CD5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F08D5-2F13-1089-C3D2-654DFEB7F038}"/>
              </a:ext>
            </a:extLst>
          </p:cNvPr>
          <p:cNvSpPr/>
          <p:nvPr/>
        </p:nvSpPr>
        <p:spPr>
          <a:xfrm>
            <a:off x="1595887" y="862642"/>
            <a:ext cx="10498347" cy="55640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37946-1DE6-5A9D-E52F-78F0181E6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176" y="903659"/>
            <a:ext cx="8402129" cy="548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1D18-15F0-1947-F85C-C3F1EBA62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855E2-BF33-E966-6D48-58356D229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E1A10-784C-C42A-F041-02547CD53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F08D5-2F13-1089-C3D2-654DFEB7F038}"/>
              </a:ext>
            </a:extLst>
          </p:cNvPr>
          <p:cNvSpPr/>
          <p:nvPr/>
        </p:nvSpPr>
        <p:spPr>
          <a:xfrm>
            <a:off x="1595887" y="862642"/>
            <a:ext cx="10498347" cy="55640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lect-map-2">
            <a:hlinkClick r:id="" action="ppaction://media"/>
            <a:extLst>
              <a:ext uri="{FF2B5EF4-FFF2-40B4-BE49-F238E27FC236}">
                <a16:creationId xmlns:a16="http://schemas.microsoft.com/office/drawing/2014/main" id="{DE1BEBBD-EAE6-947D-0D29-3FF2FDE29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3076" y="879894"/>
            <a:ext cx="10511158" cy="5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1D18-15F0-1947-F85C-C3F1EBA62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855E2-BF33-E966-6D48-58356D229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E1A10-784C-C42A-F041-02547CD5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F08D5-2F13-1089-C3D2-654DFEB7F038}"/>
              </a:ext>
            </a:extLst>
          </p:cNvPr>
          <p:cNvSpPr/>
          <p:nvPr/>
        </p:nvSpPr>
        <p:spPr>
          <a:xfrm>
            <a:off x="1595887" y="862642"/>
            <a:ext cx="10498347" cy="55640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1460B2-02E8-7F56-8366-5B0256FF9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58" y="890258"/>
            <a:ext cx="8468264" cy="55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1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1D18-15F0-1947-F85C-C3F1EBA62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855E2-BF33-E966-6D48-58356D229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E1A10-784C-C42A-F041-02547CD5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F08D5-2F13-1089-C3D2-654DFEB7F038}"/>
              </a:ext>
            </a:extLst>
          </p:cNvPr>
          <p:cNvSpPr/>
          <p:nvPr/>
        </p:nvSpPr>
        <p:spPr>
          <a:xfrm>
            <a:off x="1595887" y="862642"/>
            <a:ext cx="10498347" cy="55640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843BF-26C6-B47B-A9F5-12C099291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50" y="940831"/>
            <a:ext cx="7212056" cy="483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A15FB-6909-9C21-4885-7AC707E2A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565" y="951082"/>
            <a:ext cx="2553056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95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1D18-15F0-1947-F85C-C3F1EBA62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855E2-BF33-E966-6D48-58356D229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E1A10-784C-C42A-F041-02547CD5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F08D5-2F13-1089-C3D2-654DFEB7F038}"/>
              </a:ext>
            </a:extLst>
          </p:cNvPr>
          <p:cNvSpPr/>
          <p:nvPr/>
        </p:nvSpPr>
        <p:spPr>
          <a:xfrm>
            <a:off x="1595887" y="862642"/>
            <a:ext cx="10498347" cy="55640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1D18-15F0-1947-F85C-C3F1EBA62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855E2-BF33-E966-6D48-58356D229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E1A10-784C-C42A-F041-02547CD5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F08D5-2F13-1089-C3D2-654DFEB7F038}"/>
              </a:ext>
            </a:extLst>
          </p:cNvPr>
          <p:cNvSpPr/>
          <p:nvPr/>
        </p:nvSpPr>
        <p:spPr>
          <a:xfrm>
            <a:off x="1595887" y="862642"/>
            <a:ext cx="10498347" cy="55640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7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1D18-15F0-1947-F85C-C3F1EBA62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855E2-BF33-E966-6D48-58356D229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E1A10-784C-C42A-F041-02547CD53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M Stolz</dc:creator>
  <cp:lastModifiedBy>Scott M Stolz</cp:lastModifiedBy>
  <cp:revision>1</cp:revision>
  <dcterms:created xsi:type="dcterms:W3CDTF">2024-01-31T15:40:00Z</dcterms:created>
  <dcterms:modified xsi:type="dcterms:W3CDTF">2024-01-31T16:30:43Z</dcterms:modified>
</cp:coreProperties>
</file>